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129588" cy="20104100"/>
  <p:notesSz cx="193548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9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6"/>
    <p:restoredTop sz="94718"/>
  </p:normalViewPr>
  <p:slideViewPr>
    <p:cSldViewPr>
      <p:cViewPr>
        <p:scale>
          <a:sx n="96" d="100"/>
          <a:sy n="96" d="100"/>
        </p:scale>
        <p:origin x="944" y="-3672"/>
      </p:cViewPr>
      <p:guideLst>
        <p:guide orient="horz" pos="2880"/>
        <p:guide pos="9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9919" y="6232271"/>
            <a:ext cx="69124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9838" y="11258297"/>
            <a:ext cx="56925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8150" y="4724464"/>
            <a:ext cx="7319029" cy="1326870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6613" y="4623944"/>
            <a:ext cx="35375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88111" y="4623944"/>
            <a:ext cx="35375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2502020" y="209423"/>
            <a:ext cx="3127544" cy="8074659"/>
          </a:xfrm>
          <a:custGeom>
            <a:avLst/>
            <a:gdLst/>
            <a:ahLst/>
            <a:cxnLst/>
            <a:rect l="l" t="t" r="r" b="b"/>
            <a:pathLst>
              <a:path w="7446009" h="8074659">
                <a:moveTo>
                  <a:pt x="7445959" y="0"/>
                </a:moveTo>
                <a:lnTo>
                  <a:pt x="0" y="0"/>
                </a:lnTo>
                <a:lnTo>
                  <a:pt x="0" y="872578"/>
                </a:lnTo>
                <a:lnTo>
                  <a:pt x="0" y="1512468"/>
                </a:lnTo>
                <a:lnTo>
                  <a:pt x="0" y="8074215"/>
                </a:lnTo>
                <a:lnTo>
                  <a:pt x="7445959" y="8074215"/>
                </a:lnTo>
                <a:lnTo>
                  <a:pt x="7445959" y="1512468"/>
                </a:lnTo>
                <a:lnTo>
                  <a:pt x="7445959" y="872578"/>
                </a:lnTo>
                <a:lnTo>
                  <a:pt x="7445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 userDrawn="1"/>
        </p:nvSpPr>
        <p:spPr>
          <a:xfrm>
            <a:off x="2502020" y="13775032"/>
            <a:ext cx="3127544" cy="3630295"/>
          </a:xfrm>
          <a:custGeom>
            <a:avLst/>
            <a:gdLst/>
            <a:ahLst/>
            <a:cxnLst/>
            <a:rect l="l" t="t" r="r" b="b"/>
            <a:pathLst>
              <a:path w="7446009" h="3630294">
                <a:moveTo>
                  <a:pt x="7445963" y="0"/>
                </a:moveTo>
                <a:lnTo>
                  <a:pt x="0" y="0"/>
                </a:lnTo>
                <a:lnTo>
                  <a:pt x="0" y="3629907"/>
                </a:lnTo>
                <a:lnTo>
                  <a:pt x="7445963" y="3629907"/>
                </a:lnTo>
                <a:lnTo>
                  <a:pt x="744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 userDrawn="1"/>
        </p:nvSpPr>
        <p:spPr>
          <a:xfrm>
            <a:off x="2502020" y="18917399"/>
            <a:ext cx="3127544" cy="977900"/>
          </a:xfrm>
          <a:custGeom>
            <a:avLst/>
            <a:gdLst/>
            <a:ahLst/>
            <a:cxnLst/>
            <a:rect l="l" t="t" r="r" b="b"/>
            <a:pathLst>
              <a:path w="7446009" h="977900">
                <a:moveTo>
                  <a:pt x="7445963" y="0"/>
                </a:moveTo>
                <a:lnTo>
                  <a:pt x="0" y="0"/>
                </a:lnTo>
                <a:lnTo>
                  <a:pt x="0" y="977282"/>
                </a:lnTo>
                <a:lnTo>
                  <a:pt x="7445963" y="977282"/>
                </a:lnTo>
                <a:lnTo>
                  <a:pt x="744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bg object 17">
            <a:extLst>
              <a:ext uri="{FF2B5EF4-FFF2-40B4-BE49-F238E27FC236}">
                <a16:creationId xmlns:a16="http://schemas.microsoft.com/office/drawing/2014/main" id="{2A7AE5CD-12DD-A24E-ADCA-EC3C77749F93}"/>
              </a:ext>
            </a:extLst>
          </p:cNvPr>
          <p:cNvSpPr/>
          <p:nvPr/>
        </p:nvSpPr>
        <p:spPr>
          <a:xfrm>
            <a:off x="344165" y="8283634"/>
            <a:ext cx="7446009" cy="5608008"/>
          </a:xfrm>
          <a:custGeom>
            <a:avLst/>
            <a:gdLst/>
            <a:ahLst/>
            <a:cxnLst/>
            <a:rect l="l" t="t" r="r" b="b"/>
            <a:pathLst>
              <a:path w="7446009" h="5491480">
                <a:moveTo>
                  <a:pt x="7445963" y="0"/>
                </a:moveTo>
                <a:lnTo>
                  <a:pt x="0" y="0"/>
                </a:lnTo>
                <a:lnTo>
                  <a:pt x="0" y="5491397"/>
                </a:lnTo>
                <a:lnTo>
                  <a:pt x="7445963" y="5491397"/>
                </a:lnTo>
                <a:lnTo>
                  <a:pt x="7445963" y="0"/>
                </a:lnTo>
                <a:close/>
              </a:path>
            </a:pathLst>
          </a:custGeom>
          <a:solidFill>
            <a:srgbClr val="D6E5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8" name="object 8"/>
          <p:cNvGrpSpPr/>
          <p:nvPr/>
        </p:nvGrpSpPr>
        <p:grpSpPr>
          <a:xfrm>
            <a:off x="344165" y="1721879"/>
            <a:ext cx="7446009" cy="9005570"/>
            <a:chOff x="5956770" y="1721879"/>
            <a:chExt cx="7446009" cy="900557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6770" y="1721879"/>
              <a:ext cx="7445962" cy="290857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6770" y="8283633"/>
              <a:ext cx="7445962" cy="2443206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E14555CB-9DB4-E848-92C1-262C574923B1}"/>
              </a:ext>
            </a:extLst>
          </p:cNvPr>
          <p:cNvSpPr txBox="1"/>
          <p:nvPr/>
        </p:nvSpPr>
        <p:spPr>
          <a:xfrm>
            <a:off x="247034" y="655498"/>
            <a:ext cx="273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L" sz="2400" b="1" dirty="0">
                <a:latin typeface="Arial" panose="020B0604020202020204" pitchFamily="34" charset="0"/>
                <a:cs typeface="Arial" panose="020B0604020202020204" pitchFamily="34" charset="0"/>
              </a:rPr>
              <a:t>YOURLOGO</a:t>
            </a:r>
          </a:p>
        </p:txBody>
      </p:sp>
      <p:sp>
        <p:nvSpPr>
          <p:cNvPr id="60" name="bg object 19">
            <a:extLst>
              <a:ext uri="{FF2B5EF4-FFF2-40B4-BE49-F238E27FC236}">
                <a16:creationId xmlns:a16="http://schemas.microsoft.com/office/drawing/2014/main" id="{857485A7-A98F-1B42-99B9-E3FB2D6E291A}"/>
              </a:ext>
            </a:extLst>
          </p:cNvPr>
          <p:cNvSpPr/>
          <p:nvPr/>
        </p:nvSpPr>
        <p:spPr>
          <a:xfrm>
            <a:off x="0" y="17404937"/>
            <a:ext cx="8129588" cy="2235727"/>
          </a:xfrm>
          <a:custGeom>
            <a:avLst/>
            <a:gdLst/>
            <a:ahLst/>
            <a:cxnLst/>
            <a:rect l="l" t="t" r="r" b="b"/>
            <a:pathLst>
              <a:path w="7446009" h="1512569">
                <a:moveTo>
                  <a:pt x="7445963" y="0"/>
                </a:moveTo>
                <a:lnTo>
                  <a:pt x="0" y="0"/>
                </a:lnTo>
                <a:lnTo>
                  <a:pt x="0" y="1512461"/>
                </a:lnTo>
                <a:lnTo>
                  <a:pt x="7445963" y="1512461"/>
                </a:lnTo>
                <a:lnTo>
                  <a:pt x="7445963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994A5AA-895C-7B46-A7E2-851C591A9B45}"/>
              </a:ext>
            </a:extLst>
          </p:cNvPr>
          <p:cNvSpPr txBox="1"/>
          <p:nvPr/>
        </p:nvSpPr>
        <p:spPr>
          <a:xfrm>
            <a:off x="2695734" y="17832370"/>
            <a:ext cx="2738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400" b="1" dirty="0">
                <a:latin typeface="Arial" panose="020B0604020202020204" pitchFamily="34" charset="0"/>
                <a:cs typeface="Arial" panose="020B0604020202020204" pitchFamily="34" charset="0"/>
              </a:rPr>
              <a:t>YOURLOGO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BC7C9AE-DDC5-2149-81B6-216A1CDD95B2}"/>
              </a:ext>
            </a:extLst>
          </p:cNvPr>
          <p:cNvSpPr txBox="1"/>
          <p:nvPr/>
        </p:nvSpPr>
        <p:spPr>
          <a:xfrm>
            <a:off x="2695734" y="18259110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4A238D1-88D2-494C-8BC8-7147D96E55E1}"/>
              </a:ext>
            </a:extLst>
          </p:cNvPr>
          <p:cNvSpPr txBox="1"/>
          <p:nvPr/>
        </p:nvSpPr>
        <p:spPr>
          <a:xfrm>
            <a:off x="2695734" y="18485354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6BA6431-F3B9-1044-A1FE-8E3271F06097}"/>
              </a:ext>
            </a:extLst>
          </p:cNvPr>
          <p:cNvSpPr txBox="1"/>
          <p:nvPr/>
        </p:nvSpPr>
        <p:spPr>
          <a:xfrm>
            <a:off x="2695734" y="18711597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8270998-8773-DF4F-AC02-85F0818A4E38}"/>
              </a:ext>
            </a:extLst>
          </p:cNvPr>
          <p:cNvSpPr txBox="1"/>
          <p:nvPr/>
        </p:nvSpPr>
        <p:spPr>
          <a:xfrm>
            <a:off x="2695734" y="18947267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F42AECD6-FCC8-1144-A576-F7C2EA2A5FAC}"/>
              </a:ext>
            </a:extLst>
          </p:cNvPr>
          <p:cNvSpPr txBox="1"/>
          <p:nvPr/>
        </p:nvSpPr>
        <p:spPr>
          <a:xfrm>
            <a:off x="649422" y="5278608"/>
            <a:ext cx="6830695" cy="24485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800" b="1" dirty="0">
                <a:latin typeface="Open Sans"/>
                <a:cs typeface="Open Sans"/>
              </a:rPr>
              <a:t>Collezione</a:t>
            </a:r>
            <a:r>
              <a:rPr sz="1800" b="1" spc="-25" dirty="0">
                <a:latin typeface="Open Sans"/>
                <a:cs typeface="Open Sans"/>
              </a:rPr>
              <a:t> </a:t>
            </a:r>
            <a:r>
              <a:rPr sz="1800" b="1" dirty="0">
                <a:latin typeface="Open Sans"/>
                <a:cs typeface="Open Sans"/>
              </a:rPr>
              <a:t>tessile</a:t>
            </a:r>
            <a:r>
              <a:rPr sz="1800" b="1" spc="-20" dirty="0">
                <a:latin typeface="Open Sans"/>
                <a:cs typeface="Open Sans"/>
              </a:rPr>
              <a:t> </a:t>
            </a:r>
            <a:r>
              <a:rPr sz="1800" b="1" spc="-10" dirty="0">
                <a:latin typeface="Open Sans"/>
                <a:cs typeface="Open Sans"/>
              </a:rPr>
              <a:t>SOL'S</a:t>
            </a:r>
            <a:endParaRPr sz="1800" dirty="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1375"/>
              </a:spcBef>
            </a:pPr>
            <a:r>
              <a:rPr sz="1350" dirty="0">
                <a:latin typeface="Arial"/>
                <a:cs typeface="Arial"/>
              </a:rPr>
              <a:t>Una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50" dirty="0">
                <a:latin typeface="Arial"/>
                <a:cs typeface="Arial"/>
              </a:rPr>
              <a:t>gamma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variegata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60" dirty="0">
                <a:latin typeface="Arial"/>
                <a:cs typeface="Arial"/>
              </a:rPr>
              <a:t>di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tessuti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60" dirty="0">
                <a:latin typeface="Arial"/>
                <a:cs typeface="Arial"/>
              </a:rPr>
              <a:t>di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altissima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40" dirty="0">
                <a:latin typeface="Arial"/>
                <a:cs typeface="Arial"/>
              </a:rPr>
              <a:t>qualità</a:t>
            </a:r>
            <a:endParaRPr sz="1350" dirty="0">
              <a:latin typeface="Arial"/>
              <a:cs typeface="Arial"/>
            </a:endParaRPr>
          </a:p>
          <a:p>
            <a:pPr marL="12700" marR="5080" algn="ctr">
              <a:lnSpc>
                <a:spcPct val="121000"/>
              </a:lnSpc>
              <a:spcBef>
                <a:spcPts val="840"/>
              </a:spcBef>
            </a:pPr>
            <a:r>
              <a:rPr sz="1000" dirty="0">
                <a:latin typeface="MuseoSansCyrl-300"/>
                <a:cs typeface="MuseoSansCyrl-300"/>
              </a:rPr>
              <a:t>Il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Gruppo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SOLO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midocean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hanno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unito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forze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nel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giugno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2022.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Questa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collaborazione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unica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ha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permesso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25" dirty="0">
                <a:latin typeface="MuseoSansCyrl-300"/>
                <a:cs typeface="MuseoSansCyrl-300"/>
              </a:rPr>
              <a:t>di </a:t>
            </a:r>
            <a:r>
              <a:rPr sz="1000" spc="-10" dirty="0">
                <a:latin typeface="MuseoSansCyrl-300"/>
                <a:cs typeface="MuseoSansCyrl-300"/>
              </a:rPr>
              <a:t>ampliare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nostra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gamma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prodotti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tessili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promozionali.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Abbiamo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gamma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equilibrata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variegata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prodotti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tessili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altissima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qualità,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tra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cui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45" dirty="0">
                <a:latin typeface="MuseoSansCyrl-300"/>
                <a:cs typeface="MuseoSansCyrl-300"/>
              </a:rPr>
              <a:t>T-</a:t>
            </a:r>
            <a:r>
              <a:rPr sz="1000" dirty="0">
                <a:latin typeface="MuseoSansCyrl-300"/>
                <a:cs typeface="MuseoSansCyrl-300"/>
              </a:rPr>
              <a:t>shirt,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polo,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maglie,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felpe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con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cappuccio,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softshell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molto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altro.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maggior</a:t>
            </a:r>
            <a:r>
              <a:rPr sz="1000" spc="-4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parte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questi </a:t>
            </a:r>
            <a:r>
              <a:rPr sz="1000" dirty="0">
                <a:latin typeface="MuseoSansCyrl-300"/>
                <a:cs typeface="MuseoSansCyrl-300"/>
              </a:rPr>
              <a:t>articoli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è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disponibile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per</a:t>
            </a:r>
            <a:r>
              <a:rPr sz="1000" spc="-4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uomini,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donne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bambini.</a:t>
            </a:r>
            <a:endParaRPr sz="1000" dirty="0">
              <a:latin typeface="MuseoSansCyrl-300"/>
              <a:cs typeface="MuseoSansCyrl-30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MuseoSansCyrl-300"/>
              <a:cs typeface="MuseoSansCyrl-300"/>
            </a:endParaRPr>
          </a:p>
          <a:p>
            <a:pPr marL="22860" algn="ctr">
              <a:lnSpc>
                <a:spcPct val="100000"/>
              </a:lnSpc>
              <a:spcBef>
                <a:spcPts val="5"/>
              </a:spcBef>
            </a:pPr>
            <a:r>
              <a:rPr sz="1000" spc="75" dirty="0">
                <a:latin typeface="MuseoSansCyrl-300"/>
                <a:cs typeface="MuseoSansCyrl-300"/>
              </a:rPr>
              <a:t>Esperienza</a:t>
            </a:r>
            <a:r>
              <a:rPr sz="1000" spc="190" dirty="0">
                <a:latin typeface="MuseoSansCyrl-300"/>
                <a:cs typeface="MuseoSansCyrl-300"/>
              </a:rPr>
              <a:t> </a:t>
            </a:r>
            <a:r>
              <a:rPr sz="1000" spc="55" dirty="0">
                <a:latin typeface="MuseoSansCyrl-300"/>
                <a:cs typeface="MuseoSansCyrl-300"/>
              </a:rPr>
              <a:t>unica </a:t>
            </a:r>
            <a:endParaRPr sz="1000" dirty="0">
              <a:latin typeface="MuseoSansCyrl-300"/>
              <a:cs typeface="MuseoSansCyrl-300"/>
            </a:endParaRPr>
          </a:p>
          <a:p>
            <a:pPr marL="140970" marR="133350" algn="ctr">
              <a:lnSpc>
                <a:spcPct val="121000"/>
              </a:lnSpc>
            </a:pPr>
            <a:r>
              <a:rPr sz="1000" dirty="0">
                <a:latin typeface="MuseoSansCyrl-300"/>
                <a:cs typeface="MuseoSansCyrl-300"/>
              </a:rPr>
              <a:t>Oﬀriamo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un'esperienza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one-</a:t>
            </a:r>
            <a:r>
              <a:rPr sz="1000" dirty="0">
                <a:latin typeface="MuseoSansCyrl-300"/>
                <a:cs typeface="MuseoSansCyrl-300"/>
              </a:rPr>
              <a:t>stop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shop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con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prezzo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totale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del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prodotto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della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stampa,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un'unica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fattura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costi</a:t>
            </a:r>
            <a:r>
              <a:rPr sz="1000" spc="-25" dirty="0">
                <a:latin typeface="MuseoSansCyrl-300"/>
                <a:cs typeface="MuseoSansCyrl-300"/>
              </a:rPr>
              <a:t> di </a:t>
            </a:r>
            <a:r>
              <a:rPr sz="1000" dirty="0">
                <a:latin typeface="MuseoSansCyrl-300"/>
                <a:cs typeface="MuseoSansCyrl-300"/>
              </a:rPr>
              <a:t>trasporto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unico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punto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contatto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sia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per</a:t>
            </a:r>
            <a:r>
              <a:rPr sz="1000" spc="-4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gli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articoli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in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stock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che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per</a:t>
            </a:r>
            <a:r>
              <a:rPr sz="1000" spc="-4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tessili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20" dirty="0">
                <a:latin typeface="MuseoSansCyrl-300"/>
                <a:cs typeface="MuseoSansCyrl-300"/>
              </a:rPr>
              <a:t>SOL'S. Tutti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tessuti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promozionali </a:t>
            </a:r>
            <a:r>
              <a:rPr sz="1000" dirty="0">
                <a:latin typeface="MuseoSansCyrl-300"/>
                <a:cs typeface="MuseoSansCyrl-300"/>
              </a:rPr>
              <a:t>possono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essere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stampati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alla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massima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velocità,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come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tutti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prodotti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magazzino!</a:t>
            </a:r>
            <a:endParaRPr sz="1000" dirty="0">
              <a:latin typeface="MuseoSansCyrl-300"/>
              <a:cs typeface="MuseoSansCyrl-300"/>
            </a:endParaRPr>
          </a:p>
        </p:txBody>
      </p:sp>
      <p:sp>
        <p:nvSpPr>
          <p:cNvPr id="40" name="object 13">
            <a:extLst>
              <a:ext uri="{FF2B5EF4-FFF2-40B4-BE49-F238E27FC236}">
                <a16:creationId xmlns:a16="http://schemas.microsoft.com/office/drawing/2014/main" id="{EBD11A9E-95A9-6F4B-961D-98A801C7E52F}"/>
              </a:ext>
            </a:extLst>
          </p:cNvPr>
          <p:cNvSpPr txBox="1"/>
          <p:nvPr/>
        </p:nvSpPr>
        <p:spPr>
          <a:xfrm>
            <a:off x="407358" y="8591814"/>
            <a:ext cx="7378065" cy="484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Open Sans"/>
                <a:cs typeface="Open Sans"/>
              </a:rPr>
              <a:t>Create</a:t>
            </a:r>
            <a:r>
              <a:rPr sz="1800" b="1" spc="-5" dirty="0">
                <a:latin typeface="Open Sans"/>
                <a:cs typeface="Open Sans"/>
              </a:rPr>
              <a:t> </a:t>
            </a:r>
            <a:r>
              <a:rPr sz="1800" b="1" dirty="0">
                <a:latin typeface="Open Sans"/>
                <a:cs typeface="Open Sans"/>
              </a:rPr>
              <a:t>la</a:t>
            </a:r>
            <a:r>
              <a:rPr sz="1800" b="1" spc="-5" dirty="0">
                <a:latin typeface="Open Sans"/>
                <a:cs typeface="Open Sans"/>
              </a:rPr>
              <a:t> </a:t>
            </a:r>
            <a:r>
              <a:rPr sz="1800" b="1" dirty="0">
                <a:latin typeface="Open Sans"/>
                <a:cs typeface="Open Sans"/>
              </a:rPr>
              <a:t>vostra T-</a:t>
            </a:r>
            <a:r>
              <a:rPr sz="1800" b="1" spc="-10" dirty="0">
                <a:latin typeface="Open Sans"/>
                <a:cs typeface="Open Sans"/>
              </a:rPr>
              <a:t>shirt</a:t>
            </a:r>
            <a:endParaRPr sz="1800" dirty="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1375"/>
              </a:spcBef>
            </a:pPr>
            <a:r>
              <a:rPr sz="1350" spc="125" dirty="0">
                <a:latin typeface="Arial"/>
                <a:cs typeface="Arial"/>
              </a:rPr>
              <a:t>O!erta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speciale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60" dirty="0">
                <a:latin typeface="Arial"/>
                <a:cs typeface="Arial"/>
              </a:rPr>
              <a:t>per</a:t>
            </a:r>
            <a:r>
              <a:rPr sz="1350" spc="11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scoprire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spc="75" dirty="0">
                <a:latin typeface="Arial"/>
                <a:cs typeface="Arial"/>
              </a:rPr>
              <a:t>tutte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le</a:t>
            </a:r>
            <a:r>
              <a:rPr sz="1350" spc="11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possibilità</a:t>
            </a:r>
            <a:r>
              <a:rPr sz="1350" spc="1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sui</a:t>
            </a:r>
            <a:r>
              <a:rPr sz="1350" spc="114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tessili</a:t>
            </a:r>
            <a:endParaRPr sz="1350" dirty="0">
              <a:latin typeface="Arial"/>
              <a:cs typeface="Arial"/>
            </a:endParaRPr>
          </a:p>
          <a:p>
            <a:pPr marL="302895" marR="295275" algn="ctr">
              <a:lnSpc>
                <a:spcPct val="121000"/>
              </a:lnSpc>
              <a:spcBef>
                <a:spcPts val="835"/>
              </a:spcBef>
            </a:pPr>
            <a:r>
              <a:rPr sz="1000" spc="-10" dirty="0">
                <a:latin typeface="MuseoSansCyrl-300"/>
                <a:cs typeface="MuseoSansCyrl-300"/>
              </a:rPr>
              <a:t>Rendiamo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ancora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più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attraente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scoperta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della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nostra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collezione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tessuti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l'esperienza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one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stop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shop.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Scegliete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spc="-25" dirty="0">
                <a:latin typeface="MuseoSansCyrl-300"/>
                <a:cs typeface="MuseoSansCyrl-300"/>
              </a:rPr>
              <a:t>il </a:t>
            </a:r>
            <a:r>
              <a:rPr sz="1000" spc="-10" dirty="0">
                <a:latin typeface="MuseoSansCyrl-300"/>
                <a:cs typeface="MuseoSansCyrl-300"/>
              </a:rPr>
              <a:t>colore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preferito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della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spc="-45" dirty="0">
                <a:latin typeface="MuseoSansCyrl-300"/>
                <a:cs typeface="MuseoSansCyrl-300"/>
              </a:rPr>
              <a:t>T-</a:t>
            </a:r>
            <a:r>
              <a:rPr sz="1000" dirty="0">
                <a:latin typeface="MuseoSansCyrl-300"/>
                <a:cs typeface="MuseoSansCyrl-300"/>
              </a:rPr>
              <a:t>shirt</a:t>
            </a:r>
            <a:r>
              <a:rPr sz="1000" spc="-20" dirty="0">
                <a:latin typeface="MuseoSansCyrl-300"/>
                <a:cs typeface="MuseoSansCyrl-300"/>
              </a:rPr>
              <a:t> SOL'S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EPIC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Unisex,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aggiungete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stampa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che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preferite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rendetela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vostra.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nostra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oﬀerta </a:t>
            </a:r>
            <a:r>
              <a:rPr sz="1000" dirty="0">
                <a:latin typeface="MuseoSansCyrl-300"/>
                <a:cs typeface="MuseoSansCyrl-300"/>
              </a:rPr>
              <a:t>speciale</a:t>
            </a:r>
            <a:r>
              <a:rPr sz="1000" spc="-4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tempo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limitato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rende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ancora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più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attraente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consente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ordinare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quantità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desiderata.</a:t>
            </a:r>
            <a:endParaRPr sz="1000" dirty="0">
              <a:latin typeface="MuseoSansCyrl-300"/>
              <a:cs typeface="MuseoSansCyrl-30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 dirty="0">
              <a:latin typeface="MuseoSansCyrl-300"/>
              <a:cs typeface="MuseoSansCyrl-300"/>
            </a:endParaRPr>
          </a:p>
          <a:p>
            <a:pPr algn="ctr">
              <a:lnSpc>
                <a:spcPct val="100000"/>
              </a:lnSpc>
            </a:pP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Maglietta</a:t>
            </a:r>
            <a:r>
              <a:rPr sz="1450" b="1" spc="-15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bianca - €</a:t>
            </a:r>
            <a:r>
              <a:rPr sz="1450" b="1" spc="-5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1,85 / Maglietta</a:t>
            </a:r>
            <a:r>
              <a:rPr sz="1450" b="1" spc="-5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colorata - € </a:t>
            </a:r>
            <a:r>
              <a:rPr sz="1450" b="1" spc="-10" dirty="0">
                <a:solidFill>
                  <a:srgbClr val="105A2C"/>
                </a:solidFill>
                <a:latin typeface="Verdana"/>
                <a:cs typeface="Verdana"/>
              </a:rPr>
              <a:t>2,15*</a:t>
            </a:r>
            <a:endParaRPr sz="145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latin typeface="MuseoSansCyrl-300"/>
                <a:cs typeface="MuseoSansCyrl-300"/>
              </a:rPr>
              <a:t>Inclusa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stampa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colore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in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una</a:t>
            </a:r>
            <a:r>
              <a:rPr sz="1000" spc="-2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posizione</a:t>
            </a:r>
            <a:endParaRPr sz="1000" dirty="0">
              <a:latin typeface="MuseoSansCyrl-300"/>
              <a:cs typeface="MuseoSansCyrl-300"/>
            </a:endParaRPr>
          </a:p>
        </p:txBody>
      </p:sp>
      <p:pic>
        <p:nvPicPr>
          <p:cNvPr id="41" name="object 16">
            <a:extLst>
              <a:ext uri="{FF2B5EF4-FFF2-40B4-BE49-F238E27FC236}">
                <a16:creationId xmlns:a16="http://schemas.microsoft.com/office/drawing/2014/main" id="{E0B0FC70-D8A6-7843-B24F-E88464B804B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9414" y="13505094"/>
            <a:ext cx="7455673" cy="2329898"/>
          </a:xfrm>
          <a:prstGeom prst="rect">
            <a:avLst/>
          </a:prstGeom>
        </p:spPr>
      </p:pic>
      <p:sp>
        <p:nvSpPr>
          <p:cNvPr id="42" name="object 21">
            <a:extLst>
              <a:ext uri="{FF2B5EF4-FFF2-40B4-BE49-F238E27FC236}">
                <a16:creationId xmlns:a16="http://schemas.microsoft.com/office/drawing/2014/main" id="{BB296513-78BF-6D41-A228-7B833EC9EF9D}"/>
              </a:ext>
            </a:extLst>
          </p:cNvPr>
          <p:cNvSpPr txBox="1"/>
          <p:nvPr/>
        </p:nvSpPr>
        <p:spPr>
          <a:xfrm>
            <a:off x="596716" y="16322541"/>
            <a:ext cx="6936105" cy="579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34500"/>
              </a:lnSpc>
              <a:spcBef>
                <a:spcPts val="95"/>
              </a:spcBef>
            </a:pPr>
            <a:r>
              <a:rPr sz="900" dirty="0">
                <a:latin typeface="MuseoSansCyrl-300"/>
                <a:cs typeface="MuseoSansCyrl-300"/>
              </a:rPr>
              <a:t>*Si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applicano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termini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condizioni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locali.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sconto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applica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solo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al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modello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SO3564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in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combinazione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con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stampa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serigrafica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spc="-50" dirty="0">
                <a:latin typeface="MuseoSansCyrl-300"/>
                <a:cs typeface="MuseoSansCyrl-300"/>
              </a:rPr>
              <a:t>a</a:t>
            </a:r>
            <a:r>
              <a:rPr sz="900" dirty="0">
                <a:latin typeface="MuseoSansCyrl-300"/>
                <a:cs typeface="MuseoSansCyrl-300"/>
              </a:rPr>
              <a:t> un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colore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in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una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posizione.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Ulteriori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colori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di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stampa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sulla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stessa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posizione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costano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€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0,10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per</a:t>
            </a:r>
            <a:r>
              <a:rPr sz="900" spc="-2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colore.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Disponibile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solo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fino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spc="-50" dirty="0">
                <a:latin typeface="MuseoSansCyrl-300"/>
                <a:cs typeface="MuseoSansCyrl-300"/>
              </a:rPr>
              <a:t>a</a:t>
            </a:r>
            <a:r>
              <a:rPr sz="900" dirty="0">
                <a:latin typeface="MuseoSansCyrl-300"/>
                <a:cs typeface="MuseoSansCyrl-300"/>
              </a:rPr>
              <a:t> esaurimento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scorte.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Esclusi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costi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di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impianto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di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consegna.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La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promozione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è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valida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fino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al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30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giugno</a:t>
            </a:r>
            <a:r>
              <a:rPr sz="900" spc="-5" dirty="0">
                <a:latin typeface="MuseoSansCyrl-300"/>
                <a:cs typeface="MuseoSansCyrl-300"/>
              </a:rPr>
              <a:t> </a:t>
            </a:r>
            <a:r>
              <a:rPr sz="900" spc="-20" dirty="0">
                <a:latin typeface="MuseoSansCyrl-300"/>
                <a:cs typeface="MuseoSansCyrl-300"/>
              </a:rPr>
              <a:t>2023.</a:t>
            </a:r>
            <a:endParaRPr sz="900">
              <a:latin typeface="MuseoSansCyrl-300"/>
              <a:cs typeface="MuseoSansCyrl-30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656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319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MuseoSansCyrl-300</vt:lpstr>
      <vt:lpstr>Open Sans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Esther Stoffer</cp:lastModifiedBy>
  <cp:revision>5</cp:revision>
  <dcterms:created xsi:type="dcterms:W3CDTF">2023-04-11T13:56:04Z</dcterms:created>
  <dcterms:modified xsi:type="dcterms:W3CDTF">2023-04-21T07:51:26Z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LastSaved">
    <vt:filetime>2023-04-11T00:00:00Z</vt:filetime>
  </property>
  <property fmtid="{D5CDD505-2E9C-101B-9397-08002B2CF9AE}" pid="4" name="Producer">
    <vt:lpwstr>macOS Version 10.15.7 (Build 19H2026) Quartz PDFContext</vt:lpwstr>
  </property>
</Properties>
</file>