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8129588" cy="20104100"/>
  <p:notesSz cx="193548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90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54"/>
    <p:restoredTop sz="94684"/>
  </p:normalViewPr>
  <p:slideViewPr>
    <p:cSldViewPr>
      <p:cViewPr>
        <p:scale>
          <a:sx n="116" d="100"/>
          <a:sy n="116" d="100"/>
        </p:scale>
        <p:origin x="3520" y="-1872"/>
      </p:cViewPr>
      <p:guideLst>
        <p:guide orient="horz" pos="2880"/>
        <p:guide pos="9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09919" y="6232271"/>
            <a:ext cx="691241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19838" y="11258297"/>
            <a:ext cx="569257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64967" y="18696815"/>
            <a:ext cx="2602322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6613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855224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613" y="804164"/>
            <a:ext cx="7319029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8150" y="4724464"/>
            <a:ext cx="7319029" cy="13268707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64967" y="18696815"/>
            <a:ext cx="2602322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6613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855224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613" y="804164"/>
            <a:ext cx="7319029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06613" y="4623944"/>
            <a:ext cx="35375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188111" y="4623944"/>
            <a:ext cx="353753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>
          <a:xfrm>
            <a:off x="2764967" y="18696815"/>
            <a:ext cx="2602322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>
          <a:xfrm>
            <a:off x="406613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>
          <a:xfrm>
            <a:off x="5855224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613" y="804164"/>
            <a:ext cx="7319029" cy="276999"/>
          </a:xfrm>
          <a:prstGeom prst="rect">
            <a:avLst/>
          </a:prstGeom>
        </p:spPr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2764967" y="18696815"/>
            <a:ext cx="2602322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406613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5855224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>
          <a:xfrm>
            <a:off x="2764967" y="18696815"/>
            <a:ext cx="2602322" cy="276999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>
          <a:xfrm>
            <a:off x="406613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>
          <a:xfrm>
            <a:off x="5855224" y="18696815"/>
            <a:ext cx="1870418" cy="276999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2502020" y="209423"/>
            <a:ext cx="3127544" cy="8074659"/>
          </a:xfrm>
          <a:custGeom>
            <a:avLst/>
            <a:gdLst/>
            <a:ahLst/>
            <a:cxnLst/>
            <a:rect l="l" t="t" r="r" b="b"/>
            <a:pathLst>
              <a:path w="7446009" h="8074659">
                <a:moveTo>
                  <a:pt x="7445959" y="0"/>
                </a:moveTo>
                <a:lnTo>
                  <a:pt x="0" y="0"/>
                </a:lnTo>
                <a:lnTo>
                  <a:pt x="0" y="872578"/>
                </a:lnTo>
                <a:lnTo>
                  <a:pt x="0" y="1512468"/>
                </a:lnTo>
                <a:lnTo>
                  <a:pt x="0" y="8074215"/>
                </a:lnTo>
                <a:lnTo>
                  <a:pt x="7445959" y="8074215"/>
                </a:lnTo>
                <a:lnTo>
                  <a:pt x="7445959" y="1512468"/>
                </a:lnTo>
                <a:lnTo>
                  <a:pt x="7445959" y="872578"/>
                </a:lnTo>
                <a:lnTo>
                  <a:pt x="74459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 userDrawn="1"/>
        </p:nvSpPr>
        <p:spPr>
          <a:xfrm>
            <a:off x="2502020" y="13775032"/>
            <a:ext cx="3127544" cy="3630295"/>
          </a:xfrm>
          <a:custGeom>
            <a:avLst/>
            <a:gdLst/>
            <a:ahLst/>
            <a:cxnLst/>
            <a:rect l="l" t="t" r="r" b="b"/>
            <a:pathLst>
              <a:path w="7446009" h="3630294">
                <a:moveTo>
                  <a:pt x="7445963" y="0"/>
                </a:moveTo>
                <a:lnTo>
                  <a:pt x="0" y="0"/>
                </a:lnTo>
                <a:lnTo>
                  <a:pt x="0" y="3629907"/>
                </a:lnTo>
                <a:lnTo>
                  <a:pt x="7445963" y="3629907"/>
                </a:lnTo>
                <a:lnTo>
                  <a:pt x="74459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 userDrawn="1"/>
        </p:nvSpPr>
        <p:spPr>
          <a:xfrm>
            <a:off x="2502020" y="18917399"/>
            <a:ext cx="3127544" cy="977900"/>
          </a:xfrm>
          <a:custGeom>
            <a:avLst/>
            <a:gdLst/>
            <a:ahLst/>
            <a:cxnLst/>
            <a:rect l="l" t="t" r="r" b="b"/>
            <a:pathLst>
              <a:path w="7446009" h="977900">
                <a:moveTo>
                  <a:pt x="7445963" y="0"/>
                </a:moveTo>
                <a:lnTo>
                  <a:pt x="0" y="0"/>
                </a:lnTo>
                <a:lnTo>
                  <a:pt x="0" y="977282"/>
                </a:lnTo>
                <a:lnTo>
                  <a:pt x="7445963" y="977282"/>
                </a:lnTo>
                <a:lnTo>
                  <a:pt x="74459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613" y="804164"/>
            <a:ext cx="73190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764967" y="18696815"/>
            <a:ext cx="260232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6613" y="18696815"/>
            <a:ext cx="18704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855224" y="18696815"/>
            <a:ext cx="187041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bg object 17">
            <a:extLst>
              <a:ext uri="{FF2B5EF4-FFF2-40B4-BE49-F238E27FC236}">
                <a16:creationId xmlns:a16="http://schemas.microsoft.com/office/drawing/2014/main" id="{2A7AE5CD-12DD-A24E-ADCA-EC3C77749F93}"/>
              </a:ext>
            </a:extLst>
          </p:cNvPr>
          <p:cNvSpPr/>
          <p:nvPr/>
        </p:nvSpPr>
        <p:spPr>
          <a:xfrm>
            <a:off x="344165" y="8283633"/>
            <a:ext cx="7446009" cy="5953343"/>
          </a:xfrm>
          <a:custGeom>
            <a:avLst/>
            <a:gdLst/>
            <a:ahLst/>
            <a:cxnLst/>
            <a:rect l="l" t="t" r="r" b="b"/>
            <a:pathLst>
              <a:path w="7446009" h="5491480">
                <a:moveTo>
                  <a:pt x="7445963" y="0"/>
                </a:moveTo>
                <a:lnTo>
                  <a:pt x="0" y="0"/>
                </a:lnTo>
                <a:lnTo>
                  <a:pt x="0" y="5491397"/>
                </a:lnTo>
                <a:lnTo>
                  <a:pt x="7445963" y="5491397"/>
                </a:lnTo>
                <a:lnTo>
                  <a:pt x="7445963" y="0"/>
                </a:lnTo>
                <a:close/>
              </a:path>
            </a:pathLst>
          </a:custGeom>
          <a:solidFill>
            <a:srgbClr val="D6E5D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8" name="object 8"/>
          <p:cNvGrpSpPr/>
          <p:nvPr/>
        </p:nvGrpSpPr>
        <p:grpSpPr>
          <a:xfrm>
            <a:off x="344165" y="1721879"/>
            <a:ext cx="7446009" cy="9005570"/>
            <a:chOff x="5956770" y="1721879"/>
            <a:chExt cx="7446009" cy="900557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956770" y="1721879"/>
              <a:ext cx="7445962" cy="2908579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956770" y="8283633"/>
              <a:ext cx="7445962" cy="2443206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639921" y="5351507"/>
            <a:ext cx="6849745" cy="228536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algn="ctr">
              <a:spcBef>
                <a:spcPts val="130"/>
              </a:spcBef>
            </a:pPr>
            <a:r>
              <a:rPr b="1" dirty="0">
                <a:latin typeface="Open Sans"/>
                <a:cs typeface="Open Sans"/>
              </a:rPr>
              <a:t>SOL´s</a:t>
            </a:r>
            <a:r>
              <a:rPr b="1" spc="55" dirty="0">
                <a:latin typeface="Open Sans"/>
                <a:cs typeface="Open Sans"/>
              </a:rPr>
              <a:t> </a:t>
            </a:r>
            <a:r>
              <a:rPr b="1" spc="-10" dirty="0">
                <a:latin typeface="Open Sans"/>
                <a:cs typeface="Open Sans"/>
              </a:rPr>
              <a:t>textilkollektion</a:t>
            </a:r>
            <a:endParaRPr dirty="0">
              <a:latin typeface="Open Sans"/>
              <a:cs typeface="Open Sans"/>
            </a:endParaRPr>
          </a:p>
          <a:p>
            <a:pPr algn="ctr">
              <a:spcBef>
                <a:spcPts val="1405"/>
              </a:spcBef>
            </a:pPr>
            <a:r>
              <a:rPr sz="1350" dirty="0">
                <a:latin typeface="Arial"/>
                <a:cs typeface="Arial"/>
              </a:rPr>
              <a:t>Ett</a:t>
            </a:r>
            <a:r>
              <a:rPr sz="1350" spc="30" dirty="0">
                <a:latin typeface="Arial"/>
                <a:cs typeface="Arial"/>
              </a:rPr>
              <a:t> </a:t>
            </a:r>
            <a:r>
              <a:rPr sz="1350" spc="70" dirty="0">
                <a:latin typeface="Arial"/>
                <a:cs typeface="Arial"/>
              </a:rPr>
              <a:t>smart</a:t>
            </a:r>
            <a:r>
              <a:rPr sz="1350" spc="35" dirty="0">
                <a:latin typeface="Arial"/>
                <a:cs typeface="Arial"/>
              </a:rPr>
              <a:t> </a:t>
            </a:r>
            <a:r>
              <a:rPr sz="1350" spc="90" dirty="0">
                <a:latin typeface="Arial"/>
                <a:cs typeface="Arial"/>
              </a:rPr>
              <a:t>utbud</a:t>
            </a:r>
            <a:r>
              <a:rPr sz="1350" spc="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av</a:t>
            </a:r>
            <a:r>
              <a:rPr sz="1350" spc="35" dirty="0">
                <a:latin typeface="Arial"/>
                <a:cs typeface="Arial"/>
              </a:rPr>
              <a:t> </a:t>
            </a:r>
            <a:r>
              <a:rPr sz="1350" spc="95" dirty="0">
                <a:latin typeface="Arial"/>
                <a:cs typeface="Arial"/>
              </a:rPr>
              <a:t>pro!lkläder</a:t>
            </a:r>
            <a:r>
              <a:rPr sz="1350" spc="3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av</a:t>
            </a:r>
            <a:r>
              <a:rPr sz="1350" spc="35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högsta</a:t>
            </a:r>
            <a:r>
              <a:rPr sz="1350" spc="30" dirty="0">
                <a:latin typeface="Arial"/>
                <a:cs typeface="Arial"/>
              </a:rPr>
              <a:t> </a:t>
            </a:r>
            <a:r>
              <a:rPr sz="1350" spc="-10" dirty="0">
                <a:latin typeface="Arial"/>
                <a:cs typeface="Arial"/>
              </a:rPr>
              <a:t>kvalitet</a:t>
            </a:r>
            <a:endParaRPr sz="1350" dirty="0">
              <a:latin typeface="Arial"/>
              <a:cs typeface="Arial"/>
            </a:endParaRPr>
          </a:p>
          <a:p>
            <a:pPr marL="12065" marR="5080" algn="ctr">
              <a:lnSpc>
                <a:spcPct val="122100"/>
              </a:lnSpc>
              <a:spcBef>
                <a:spcPts val="844"/>
              </a:spcBef>
            </a:pPr>
            <a:r>
              <a:rPr sz="1000" dirty="0">
                <a:latin typeface="MuseoSansCyrl-300"/>
                <a:cs typeface="MuseoSansCyrl-300"/>
              </a:rPr>
              <a:t>SOLO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Group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och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midocean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slog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sig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samman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i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juni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2022.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Detta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unika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samarbete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gjorde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det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möjligt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att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utöka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vårt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utbud </a:t>
            </a:r>
            <a:r>
              <a:rPr sz="1000" dirty="0">
                <a:latin typeface="MuseoSansCyrl-300"/>
                <a:cs typeface="MuseoSansCyrl-300"/>
              </a:rPr>
              <a:t>av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profilkläder.</a:t>
            </a:r>
            <a:r>
              <a:rPr sz="1000" dirty="0">
                <a:latin typeface="MuseoSansCyrl-300"/>
                <a:cs typeface="MuseoSansCyrl-300"/>
              </a:rPr>
              <a:t> Vi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har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ett kommersiellt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sortiment av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kläder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i hög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kvalitet, inklusive </a:t>
            </a:r>
            <a:r>
              <a:rPr sz="1000" spc="-40" dirty="0">
                <a:latin typeface="MuseoSansCyrl-300"/>
                <a:cs typeface="MuseoSansCyrl-300"/>
              </a:rPr>
              <a:t>T-</a:t>
            </a:r>
            <a:r>
              <a:rPr sz="1000" dirty="0">
                <a:latin typeface="MuseoSansCyrl-300"/>
                <a:cs typeface="MuseoSansCyrl-300"/>
              </a:rPr>
              <a:t>shirts,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polos, </a:t>
            </a:r>
            <a:r>
              <a:rPr sz="1000" spc="-10" dirty="0">
                <a:latin typeface="MuseoSansCyrl-300"/>
                <a:cs typeface="MuseoSansCyrl-300"/>
              </a:rPr>
              <a:t>tröjor,</a:t>
            </a:r>
            <a:r>
              <a:rPr sz="100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hoodies, </a:t>
            </a:r>
            <a:r>
              <a:rPr sz="1000" dirty="0">
                <a:latin typeface="MuseoSansCyrl-300"/>
                <a:cs typeface="MuseoSansCyrl-300"/>
              </a:rPr>
              <a:t>softshells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och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många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fler.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De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flesta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av</a:t>
            </a:r>
            <a:r>
              <a:rPr sz="1000" spc="-3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dessa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artiklar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finns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tillgängliga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för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män,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kvinnor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och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barn.</a:t>
            </a:r>
            <a:endParaRPr sz="1000" dirty="0">
              <a:latin typeface="MuseoSansCyrl-300"/>
              <a:cs typeface="MuseoSansCyrl-300"/>
            </a:endParaRPr>
          </a:p>
          <a:p>
            <a:pPr>
              <a:spcBef>
                <a:spcPts val="55"/>
              </a:spcBef>
            </a:pPr>
            <a:endParaRPr sz="1400" dirty="0">
              <a:latin typeface="MuseoSansCyrl-300"/>
              <a:cs typeface="MuseoSansCyrl-300"/>
            </a:endParaRPr>
          </a:p>
          <a:p>
            <a:pPr marL="11430" algn="ctr"/>
            <a:r>
              <a:rPr sz="1000" spc="65" dirty="0">
                <a:latin typeface="MuseoSansCyrl-300"/>
                <a:cs typeface="MuseoSansCyrl-300"/>
              </a:rPr>
              <a:t>One-</a:t>
            </a:r>
            <a:r>
              <a:rPr sz="1000" spc="-165" dirty="0">
                <a:latin typeface="MuseoSansCyrl-300"/>
                <a:cs typeface="MuseoSansCyrl-300"/>
              </a:rPr>
              <a:t> </a:t>
            </a:r>
            <a:r>
              <a:rPr sz="1000" spc="70" dirty="0">
                <a:latin typeface="MuseoSansCyrl-300"/>
                <a:cs typeface="MuseoSansCyrl-300"/>
              </a:rPr>
              <a:t>stop-</a:t>
            </a:r>
            <a:r>
              <a:rPr sz="1000" spc="-155" dirty="0">
                <a:latin typeface="MuseoSansCyrl-300"/>
                <a:cs typeface="MuseoSansCyrl-300"/>
              </a:rPr>
              <a:t> </a:t>
            </a:r>
            <a:r>
              <a:rPr sz="1000" spc="65" dirty="0">
                <a:latin typeface="MuseoSansCyrl-300"/>
                <a:cs typeface="MuseoSansCyrl-300"/>
              </a:rPr>
              <a:t>experience</a:t>
            </a:r>
            <a:endParaRPr sz="1000" dirty="0">
              <a:latin typeface="MuseoSansCyrl-300"/>
              <a:cs typeface="MuseoSansCyrl-300"/>
            </a:endParaRPr>
          </a:p>
          <a:p>
            <a:pPr marL="93345" marR="85725" algn="ctr">
              <a:lnSpc>
                <a:spcPct val="122100"/>
              </a:lnSpc>
            </a:pPr>
            <a:r>
              <a:rPr sz="1000" dirty="0">
                <a:latin typeface="MuseoSansCyrl-300"/>
                <a:cs typeface="MuseoSansCyrl-300"/>
              </a:rPr>
              <a:t>Vi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erbjuder</a:t>
            </a:r>
            <a:r>
              <a:rPr sz="1000" spc="-3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en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"one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stop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shop-lösning"</a:t>
            </a:r>
            <a:r>
              <a:rPr sz="1000" spc="-3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d.v.s.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ett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totalt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erbjudande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av</a:t>
            </a:r>
            <a:r>
              <a:rPr sz="1000" spc="-3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produkt-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och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tryck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i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ett.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Det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gör</a:t>
            </a:r>
            <a:r>
              <a:rPr sz="1000" spc="-3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det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enkelt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spc="-25" dirty="0">
                <a:latin typeface="MuseoSansCyrl-300"/>
                <a:cs typeface="MuseoSansCyrl-300"/>
              </a:rPr>
              <a:t>med </a:t>
            </a:r>
            <a:r>
              <a:rPr sz="1000" dirty="0">
                <a:latin typeface="MuseoSansCyrl-300"/>
                <a:cs typeface="MuseoSansCyrl-300"/>
              </a:rPr>
              <a:t>endast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en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faktura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för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allt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samt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en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kontakt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för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både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artiklar</a:t>
            </a:r>
            <a:r>
              <a:rPr sz="1000" spc="-3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från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lager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och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spc="-15" dirty="0">
                <a:latin typeface="MuseoSansCyrl-300"/>
                <a:cs typeface="MuseoSansCyrl-300"/>
              </a:rPr>
              <a:t>SOL'S-</a:t>
            </a:r>
            <a:r>
              <a:rPr sz="1000" dirty="0">
                <a:latin typeface="MuseoSansCyrl-300"/>
                <a:cs typeface="MuseoSansCyrl-300"/>
              </a:rPr>
              <a:t>textilier.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Alla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våra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produketr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märks </a:t>
            </a:r>
            <a:r>
              <a:rPr sz="1000" dirty="0">
                <a:latin typeface="MuseoSansCyrl-300"/>
                <a:cs typeface="MuseoSansCyrl-300"/>
              </a:rPr>
              <a:t>självklart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med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midocean</a:t>
            </a:r>
            <a:r>
              <a:rPr sz="1000" spc="-1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välkända</a:t>
            </a:r>
            <a:r>
              <a:rPr sz="1000" spc="-10" dirty="0">
                <a:latin typeface="MuseoSansCyrl-300"/>
                <a:cs typeface="MuseoSansCyrl-300"/>
              </a:rPr>
              <a:t> snabbhet!</a:t>
            </a:r>
            <a:endParaRPr sz="1000" dirty="0">
              <a:latin typeface="MuseoSansCyrl-300"/>
              <a:cs typeface="MuseoSansCyrl-30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41788" y="8599365"/>
            <a:ext cx="7446009" cy="48869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2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500" dirty="0">
              <a:latin typeface="Times New Roman"/>
              <a:cs typeface="Times New Roman"/>
            </a:endParaRPr>
          </a:p>
          <a:p>
            <a:pPr marL="635" algn="ctr">
              <a:spcBef>
                <a:spcPts val="1620"/>
              </a:spcBef>
            </a:pPr>
            <a:r>
              <a:rPr b="1" dirty="0">
                <a:latin typeface="Open Sans"/>
                <a:cs typeface="Open Sans"/>
              </a:rPr>
              <a:t>Gör</a:t>
            </a:r>
            <a:r>
              <a:rPr b="1" spc="40" dirty="0">
                <a:latin typeface="Open Sans"/>
                <a:cs typeface="Open Sans"/>
              </a:rPr>
              <a:t> </a:t>
            </a:r>
            <a:r>
              <a:rPr b="1" dirty="0">
                <a:latin typeface="Open Sans"/>
                <a:cs typeface="Open Sans"/>
              </a:rPr>
              <a:t>din</a:t>
            </a:r>
            <a:r>
              <a:rPr b="1" spc="40" dirty="0">
                <a:latin typeface="Open Sans"/>
                <a:cs typeface="Open Sans"/>
              </a:rPr>
              <a:t> </a:t>
            </a:r>
            <a:r>
              <a:rPr b="1" dirty="0">
                <a:latin typeface="Open Sans"/>
                <a:cs typeface="Open Sans"/>
              </a:rPr>
              <a:t>egen</a:t>
            </a:r>
            <a:r>
              <a:rPr b="1" spc="45" dirty="0">
                <a:latin typeface="Open Sans"/>
                <a:cs typeface="Open Sans"/>
              </a:rPr>
              <a:t> </a:t>
            </a:r>
            <a:r>
              <a:rPr b="1" dirty="0">
                <a:latin typeface="Open Sans"/>
                <a:cs typeface="Open Sans"/>
              </a:rPr>
              <a:t>T-</a:t>
            </a:r>
            <a:r>
              <a:rPr b="1" spc="-10" dirty="0">
                <a:latin typeface="Open Sans"/>
                <a:cs typeface="Open Sans"/>
              </a:rPr>
              <a:t>shirt</a:t>
            </a:r>
            <a:endParaRPr dirty="0">
              <a:latin typeface="Open Sans"/>
              <a:cs typeface="Open Sans"/>
            </a:endParaRPr>
          </a:p>
          <a:p>
            <a:pPr algn="ctr">
              <a:spcBef>
                <a:spcPts val="1405"/>
              </a:spcBef>
            </a:pPr>
            <a:r>
              <a:rPr sz="1350" dirty="0">
                <a:latin typeface="Arial"/>
                <a:cs typeface="Arial"/>
              </a:rPr>
              <a:t>Specialerbjudande</a:t>
            </a:r>
            <a:r>
              <a:rPr sz="1350" spc="140" dirty="0">
                <a:latin typeface="Arial"/>
                <a:cs typeface="Arial"/>
              </a:rPr>
              <a:t> </a:t>
            </a:r>
            <a:r>
              <a:rPr sz="1350" spc="90" dirty="0">
                <a:latin typeface="Arial"/>
                <a:cs typeface="Arial"/>
              </a:rPr>
              <a:t>för</a:t>
            </a:r>
            <a:r>
              <a:rPr sz="1350" spc="140" dirty="0">
                <a:latin typeface="Arial"/>
                <a:cs typeface="Arial"/>
              </a:rPr>
              <a:t> </a:t>
            </a:r>
            <a:r>
              <a:rPr sz="1350" spc="70" dirty="0">
                <a:latin typeface="Arial"/>
                <a:cs typeface="Arial"/>
              </a:rPr>
              <a:t>att</a:t>
            </a:r>
            <a:r>
              <a:rPr sz="1350" spc="140" dirty="0">
                <a:latin typeface="Arial"/>
                <a:cs typeface="Arial"/>
              </a:rPr>
              <a:t> </a:t>
            </a:r>
            <a:r>
              <a:rPr sz="1350" spc="50" dirty="0">
                <a:latin typeface="Arial"/>
                <a:cs typeface="Arial"/>
              </a:rPr>
              <a:t>upptäcka</a:t>
            </a:r>
            <a:r>
              <a:rPr sz="1350" spc="140" dirty="0">
                <a:latin typeface="Arial"/>
                <a:cs typeface="Arial"/>
              </a:rPr>
              <a:t> </a:t>
            </a:r>
            <a:r>
              <a:rPr sz="1350" dirty="0">
                <a:latin typeface="Arial"/>
                <a:cs typeface="Arial"/>
              </a:rPr>
              <a:t>våra</a:t>
            </a:r>
            <a:r>
              <a:rPr sz="1350" spc="140" dirty="0">
                <a:latin typeface="Arial"/>
                <a:cs typeface="Arial"/>
              </a:rPr>
              <a:t> </a:t>
            </a:r>
            <a:r>
              <a:rPr sz="1350" spc="45" dirty="0">
                <a:latin typeface="Arial"/>
                <a:cs typeface="Arial"/>
              </a:rPr>
              <a:t>textilalternativ</a:t>
            </a:r>
            <a:endParaRPr sz="1350" dirty="0">
              <a:latin typeface="Arial"/>
              <a:cs typeface="Arial"/>
            </a:endParaRPr>
          </a:p>
          <a:p>
            <a:pPr marL="443865" marR="436245" algn="ctr">
              <a:lnSpc>
                <a:spcPct val="122100"/>
              </a:lnSpc>
              <a:spcBef>
                <a:spcPts val="844"/>
              </a:spcBef>
            </a:pPr>
            <a:r>
              <a:rPr sz="1000" dirty="0">
                <a:latin typeface="MuseoSansCyrl-300"/>
                <a:cs typeface="MuseoSansCyrl-300"/>
              </a:rPr>
              <a:t>Vi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gör</a:t>
            </a:r>
            <a:r>
              <a:rPr sz="1000" spc="-3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det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ännu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mer</a:t>
            </a:r>
            <a:r>
              <a:rPr sz="1000" spc="-3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attraktivt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för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dig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att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upptäcka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vår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textilkollektion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och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vår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one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stop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shop-upplevelse.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Beställ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spc="-25" dirty="0">
                <a:latin typeface="MuseoSansCyrl-300"/>
                <a:cs typeface="MuseoSansCyrl-300"/>
              </a:rPr>
              <a:t>din </a:t>
            </a:r>
            <a:r>
              <a:rPr sz="1000" dirty="0">
                <a:latin typeface="MuseoSansCyrl-300"/>
                <a:cs typeface="MuseoSansCyrl-300"/>
              </a:rPr>
              <a:t>favoritfärg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av</a:t>
            </a:r>
            <a:r>
              <a:rPr sz="1000" spc="-3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SOL'S </a:t>
            </a:r>
            <a:r>
              <a:rPr sz="1000" dirty="0">
                <a:latin typeface="MuseoSansCyrl-300"/>
                <a:cs typeface="MuseoSansCyrl-300"/>
              </a:rPr>
              <a:t>EPIC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Unisex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spc="-40" dirty="0">
                <a:latin typeface="MuseoSansCyrl-300"/>
                <a:cs typeface="MuseoSansCyrl-300"/>
              </a:rPr>
              <a:t>T-</a:t>
            </a:r>
            <a:r>
              <a:rPr sz="1000" dirty="0">
                <a:latin typeface="MuseoSansCyrl-300"/>
                <a:cs typeface="MuseoSansCyrl-300"/>
              </a:rPr>
              <a:t>shirt,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lägg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till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ditt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önskade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tryck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och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gör</a:t>
            </a:r>
            <a:r>
              <a:rPr sz="1000" spc="-3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den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till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din.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Med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vårt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spc="-10" dirty="0">
                <a:latin typeface="MuseoSansCyrl-300"/>
                <a:cs typeface="MuseoSansCyrl-300"/>
              </a:rPr>
              <a:t>tidsbegränsade </a:t>
            </a:r>
            <a:r>
              <a:rPr sz="1000" dirty="0">
                <a:latin typeface="MuseoSansCyrl-300"/>
                <a:cs typeface="MuseoSansCyrl-300"/>
              </a:rPr>
              <a:t>specialerbjudande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som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gör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det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ännu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mer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attraktivt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och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du kan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beställa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vilken mängd</a:t>
            </a:r>
            <a:r>
              <a:rPr sz="1000" spc="-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du </a:t>
            </a:r>
            <a:r>
              <a:rPr sz="1000" spc="-10" dirty="0">
                <a:latin typeface="MuseoSansCyrl-300"/>
                <a:cs typeface="MuseoSansCyrl-300"/>
              </a:rPr>
              <a:t>vill.</a:t>
            </a:r>
            <a:endParaRPr sz="1000" dirty="0">
              <a:latin typeface="MuseoSansCyrl-300"/>
              <a:cs typeface="MuseoSansCyrl-300"/>
            </a:endParaRPr>
          </a:p>
          <a:p>
            <a:pPr>
              <a:lnSpc>
                <a:spcPct val="100000"/>
              </a:lnSpc>
            </a:pPr>
            <a:endParaRPr sz="1600" dirty="0">
              <a:latin typeface="MuseoSansCyrl-300"/>
              <a:cs typeface="MuseoSansCyrl-300"/>
            </a:endParaRPr>
          </a:p>
          <a:p>
            <a:pPr algn="ctr">
              <a:spcBef>
                <a:spcPts val="5"/>
              </a:spcBef>
            </a:pPr>
            <a:r>
              <a:rPr sz="1450" b="1" dirty="0">
                <a:solidFill>
                  <a:srgbClr val="105A2C"/>
                </a:solidFill>
                <a:latin typeface="Verdana"/>
                <a:cs typeface="Verdana"/>
              </a:rPr>
              <a:t>Vit</a:t>
            </a:r>
            <a:r>
              <a:rPr sz="1450" b="1" spc="30" dirty="0">
                <a:solidFill>
                  <a:srgbClr val="105A2C"/>
                </a:solidFill>
                <a:latin typeface="Verdana"/>
                <a:cs typeface="Verdana"/>
              </a:rPr>
              <a:t> </a:t>
            </a:r>
            <a:r>
              <a:rPr sz="1450" b="1" dirty="0">
                <a:solidFill>
                  <a:srgbClr val="105A2C"/>
                </a:solidFill>
                <a:latin typeface="Verdana"/>
                <a:cs typeface="Verdana"/>
              </a:rPr>
              <a:t>tröja</a:t>
            </a:r>
            <a:r>
              <a:rPr sz="1450" b="1" spc="30" dirty="0">
                <a:solidFill>
                  <a:srgbClr val="105A2C"/>
                </a:solidFill>
                <a:latin typeface="Verdana"/>
                <a:cs typeface="Verdana"/>
              </a:rPr>
              <a:t> </a:t>
            </a:r>
            <a:r>
              <a:rPr sz="1450" b="1" dirty="0">
                <a:solidFill>
                  <a:srgbClr val="105A2C"/>
                </a:solidFill>
                <a:latin typeface="Verdana"/>
                <a:cs typeface="Verdana"/>
              </a:rPr>
              <a:t>-</a:t>
            </a:r>
            <a:r>
              <a:rPr sz="1450" b="1" spc="25" dirty="0">
                <a:solidFill>
                  <a:srgbClr val="105A2C"/>
                </a:solidFill>
                <a:latin typeface="Verdana"/>
                <a:cs typeface="Verdana"/>
              </a:rPr>
              <a:t> </a:t>
            </a:r>
            <a:r>
              <a:rPr sz="1450" b="1" dirty="0">
                <a:solidFill>
                  <a:srgbClr val="105A2C"/>
                </a:solidFill>
                <a:latin typeface="Verdana"/>
                <a:cs typeface="Verdana"/>
              </a:rPr>
              <a:t>SEK</a:t>
            </a:r>
            <a:r>
              <a:rPr sz="1450" b="1" spc="30" dirty="0">
                <a:solidFill>
                  <a:srgbClr val="105A2C"/>
                </a:solidFill>
                <a:latin typeface="Verdana"/>
                <a:cs typeface="Verdana"/>
              </a:rPr>
              <a:t> </a:t>
            </a:r>
            <a:r>
              <a:rPr sz="1450" b="1" dirty="0">
                <a:solidFill>
                  <a:srgbClr val="105A2C"/>
                </a:solidFill>
                <a:latin typeface="Verdana"/>
                <a:cs typeface="Verdana"/>
              </a:rPr>
              <a:t>22</a:t>
            </a:r>
            <a:r>
              <a:rPr sz="1450" b="1" spc="30" dirty="0">
                <a:solidFill>
                  <a:srgbClr val="105A2C"/>
                </a:solidFill>
                <a:latin typeface="Verdana"/>
                <a:cs typeface="Verdana"/>
              </a:rPr>
              <a:t> </a:t>
            </a:r>
            <a:r>
              <a:rPr sz="1450" b="1" dirty="0">
                <a:solidFill>
                  <a:srgbClr val="105A2C"/>
                </a:solidFill>
                <a:latin typeface="Verdana"/>
                <a:cs typeface="Verdana"/>
              </a:rPr>
              <a:t>/</a:t>
            </a:r>
            <a:r>
              <a:rPr sz="1450" b="1" spc="30" dirty="0">
                <a:solidFill>
                  <a:srgbClr val="105A2C"/>
                </a:solidFill>
                <a:latin typeface="Verdana"/>
                <a:cs typeface="Verdana"/>
              </a:rPr>
              <a:t> </a:t>
            </a:r>
            <a:r>
              <a:rPr sz="1450" b="1" dirty="0">
                <a:solidFill>
                  <a:srgbClr val="105A2C"/>
                </a:solidFill>
                <a:latin typeface="Verdana"/>
                <a:cs typeface="Verdana"/>
              </a:rPr>
              <a:t>Färgad</a:t>
            </a:r>
            <a:r>
              <a:rPr sz="1450" b="1" spc="30" dirty="0">
                <a:solidFill>
                  <a:srgbClr val="105A2C"/>
                </a:solidFill>
                <a:latin typeface="Verdana"/>
                <a:cs typeface="Verdana"/>
              </a:rPr>
              <a:t> </a:t>
            </a:r>
            <a:r>
              <a:rPr sz="1450" b="1" dirty="0">
                <a:solidFill>
                  <a:srgbClr val="105A2C"/>
                </a:solidFill>
                <a:latin typeface="Verdana"/>
                <a:cs typeface="Verdana"/>
              </a:rPr>
              <a:t>tröja</a:t>
            </a:r>
            <a:r>
              <a:rPr sz="1450" b="1" spc="30" dirty="0">
                <a:solidFill>
                  <a:srgbClr val="105A2C"/>
                </a:solidFill>
                <a:latin typeface="Verdana"/>
                <a:cs typeface="Verdana"/>
              </a:rPr>
              <a:t> </a:t>
            </a:r>
            <a:r>
              <a:rPr sz="1450" b="1" dirty="0">
                <a:solidFill>
                  <a:srgbClr val="105A2C"/>
                </a:solidFill>
                <a:latin typeface="Verdana"/>
                <a:cs typeface="Verdana"/>
              </a:rPr>
              <a:t>-</a:t>
            </a:r>
            <a:r>
              <a:rPr sz="1450" b="1" spc="30" dirty="0">
                <a:solidFill>
                  <a:srgbClr val="105A2C"/>
                </a:solidFill>
                <a:latin typeface="Verdana"/>
                <a:cs typeface="Verdana"/>
              </a:rPr>
              <a:t> </a:t>
            </a:r>
            <a:r>
              <a:rPr sz="1450" b="1" dirty="0">
                <a:solidFill>
                  <a:srgbClr val="105A2C"/>
                </a:solidFill>
                <a:latin typeface="Verdana"/>
                <a:cs typeface="Verdana"/>
              </a:rPr>
              <a:t>SEK</a:t>
            </a:r>
            <a:r>
              <a:rPr sz="1450" b="1" spc="30" dirty="0">
                <a:solidFill>
                  <a:srgbClr val="105A2C"/>
                </a:solidFill>
                <a:latin typeface="Verdana"/>
                <a:cs typeface="Verdana"/>
              </a:rPr>
              <a:t> </a:t>
            </a:r>
            <a:r>
              <a:rPr sz="1450" b="1" spc="-25" dirty="0">
                <a:solidFill>
                  <a:srgbClr val="105A2C"/>
                </a:solidFill>
                <a:latin typeface="Verdana"/>
                <a:cs typeface="Verdana"/>
              </a:rPr>
              <a:t>25*</a:t>
            </a:r>
            <a:endParaRPr sz="1450" dirty="0">
              <a:latin typeface="Verdana"/>
              <a:cs typeface="Verdana"/>
            </a:endParaRPr>
          </a:p>
          <a:p>
            <a:pPr algn="ctr">
              <a:spcBef>
                <a:spcPts val="265"/>
              </a:spcBef>
            </a:pPr>
            <a:r>
              <a:rPr sz="1000" dirty="0">
                <a:latin typeface="MuseoSansCyrl-300"/>
                <a:cs typeface="MuseoSansCyrl-300"/>
              </a:rPr>
              <a:t>Inklusive</a:t>
            </a:r>
            <a:r>
              <a:rPr sz="1000" spc="-25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tryck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i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en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färg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på</a:t>
            </a:r>
            <a:r>
              <a:rPr sz="1000" spc="-10" dirty="0">
                <a:latin typeface="MuseoSansCyrl-300"/>
                <a:cs typeface="MuseoSansCyrl-300"/>
              </a:rPr>
              <a:t> </a:t>
            </a:r>
            <a:r>
              <a:rPr sz="1000" dirty="0">
                <a:latin typeface="MuseoSansCyrl-300"/>
                <a:cs typeface="MuseoSansCyrl-300"/>
              </a:rPr>
              <a:t>en</a:t>
            </a:r>
            <a:r>
              <a:rPr sz="1000" spc="-10" dirty="0">
                <a:latin typeface="MuseoSansCyrl-300"/>
                <a:cs typeface="MuseoSansCyrl-300"/>
              </a:rPr>
              <a:t> plats.</a:t>
            </a:r>
            <a:endParaRPr sz="1000" dirty="0">
              <a:latin typeface="MuseoSansCyrl-300"/>
              <a:cs typeface="MuseoSansCyrl-300"/>
            </a:endParaRPr>
          </a:p>
        </p:txBody>
      </p:sp>
      <p:pic>
        <p:nvPicPr>
          <p:cNvPr id="16" name="object 16"/>
          <p:cNvPicPr/>
          <p:nvPr/>
        </p:nvPicPr>
        <p:blipFill rotWithShape="1">
          <a:blip r:embed="rId4" cstate="print"/>
          <a:srcRect t="3916"/>
          <a:stretch/>
        </p:blipFill>
        <p:spPr>
          <a:xfrm>
            <a:off x="344164" y="13866169"/>
            <a:ext cx="7445962" cy="2235727"/>
          </a:xfrm>
          <a:prstGeom prst="rect">
            <a:avLst/>
          </a:prstGeom>
        </p:spPr>
      </p:pic>
      <p:sp>
        <p:nvSpPr>
          <p:cNvPr id="21" name="object 21"/>
          <p:cNvSpPr txBox="1"/>
          <p:nvPr/>
        </p:nvSpPr>
        <p:spPr>
          <a:xfrm>
            <a:off x="807018" y="16356784"/>
            <a:ext cx="6520815" cy="56028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35700"/>
              </a:lnSpc>
              <a:spcBef>
                <a:spcPts val="95"/>
              </a:spcBef>
            </a:pPr>
            <a:r>
              <a:rPr sz="900" dirty="0">
                <a:latin typeface="MuseoSansCyrl-300"/>
                <a:cs typeface="MuseoSansCyrl-300"/>
              </a:rPr>
              <a:t>*Lokala</a:t>
            </a:r>
            <a:r>
              <a:rPr sz="900" spc="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villkor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gäller.</a:t>
            </a:r>
            <a:r>
              <a:rPr sz="900" spc="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Rabatten</a:t>
            </a:r>
            <a:r>
              <a:rPr sz="900" spc="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gäller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endast</a:t>
            </a:r>
            <a:r>
              <a:rPr sz="900" spc="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för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SO3564</a:t>
            </a:r>
            <a:r>
              <a:rPr sz="900" spc="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i</a:t>
            </a:r>
            <a:r>
              <a:rPr sz="900" spc="1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kombination</a:t>
            </a:r>
            <a:r>
              <a:rPr sz="900" spc="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med</a:t>
            </a:r>
            <a:r>
              <a:rPr sz="900" spc="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en</a:t>
            </a:r>
            <a:r>
              <a:rPr sz="900" spc="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färg</a:t>
            </a:r>
            <a:r>
              <a:rPr sz="900" spc="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för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screentryck</a:t>
            </a:r>
            <a:r>
              <a:rPr sz="900" spc="1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på</a:t>
            </a:r>
            <a:r>
              <a:rPr sz="900" spc="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en</a:t>
            </a:r>
            <a:r>
              <a:rPr sz="900" spc="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position.</a:t>
            </a:r>
            <a:r>
              <a:rPr sz="900" spc="10" dirty="0">
                <a:latin typeface="MuseoSansCyrl-300"/>
                <a:cs typeface="MuseoSansCyrl-300"/>
              </a:rPr>
              <a:t> </a:t>
            </a:r>
            <a:r>
              <a:rPr sz="900" spc="-10" dirty="0">
                <a:latin typeface="MuseoSansCyrl-300"/>
                <a:cs typeface="MuseoSansCyrl-300"/>
              </a:rPr>
              <a:t>Ytterligare </a:t>
            </a:r>
            <a:r>
              <a:rPr sz="900" dirty="0">
                <a:latin typeface="MuseoSansCyrl-300"/>
                <a:cs typeface="MuseoSansCyrl-300"/>
              </a:rPr>
              <a:t>tryckfärger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på</a:t>
            </a:r>
            <a:r>
              <a:rPr sz="900" spc="1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samma</a:t>
            </a:r>
            <a:r>
              <a:rPr sz="900" spc="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position</a:t>
            </a:r>
            <a:r>
              <a:rPr sz="900" spc="1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SEK</a:t>
            </a:r>
            <a:r>
              <a:rPr sz="900" spc="1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1.10</a:t>
            </a:r>
            <a:r>
              <a:rPr sz="900" spc="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/</a:t>
            </a:r>
            <a:r>
              <a:rPr sz="900" spc="1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NOK</a:t>
            </a:r>
            <a:r>
              <a:rPr sz="900" spc="1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1.10</a:t>
            </a:r>
            <a:r>
              <a:rPr sz="900" spc="1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per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färg.</a:t>
            </a:r>
            <a:r>
              <a:rPr sz="900" spc="1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Endast</a:t>
            </a:r>
            <a:r>
              <a:rPr sz="900" spc="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tillgängligt</a:t>
            </a:r>
            <a:r>
              <a:rPr sz="900" spc="1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så</a:t>
            </a:r>
            <a:r>
              <a:rPr sz="900" spc="1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länge</a:t>
            </a:r>
            <a:r>
              <a:rPr sz="900" spc="1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lagret</a:t>
            </a:r>
            <a:r>
              <a:rPr sz="900" spc="1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räcker.</a:t>
            </a:r>
            <a:r>
              <a:rPr sz="900" spc="1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Exklusive</a:t>
            </a:r>
            <a:r>
              <a:rPr sz="900" spc="15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kostnader</a:t>
            </a:r>
            <a:r>
              <a:rPr sz="900" spc="-10" dirty="0">
                <a:latin typeface="MuseoSansCyrl-300"/>
                <a:cs typeface="MuseoSansCyrl-300"/>
              </a:rPr>
              <a:t> </a:t>
            </a:r>
            <a:r>
              <a:rPr sz="900" spc="-25" dirty="0">
                <a:latin typeface="MuseoSansCyrl-300"/>
                <a:cs typeface="MuseoSansCyrl-300"/>
              </a:rPr>
              <a:t>för</a:t>
            </a:r>
            <a:r>
              <a:rPr sz="900" dirty="0">
                <a:latin typeface="MuseoSansCyrl-300"/>
                <a:cs typeface="MuseoSansCyrl-300"/>
              </a:rPr>
              <a:t> uppsättning</a:t>
            </a:r>
            <a:r>
              <a:rPr sz="900" spc="2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och</a:t>
            </a:r>
            <a:r>
              <a:rPr sz="900" spc="2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leverans.</a:t>
            </a:r>
            <a:r>
              <a:rPr sz="900" spc="2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Kampanjen</a:t>
            </a:r>
            <a:r>
              <a:rPr sz="900" spc="2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är tillgänglig</a:t>
            </a:r>
            <a:r>
              <a:rPr sz="900" spc="2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till</a:t>
            </a:r>
            <a:r>
              <a:rPr sz="900" spc="2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och</a:t>
            </a:r>
            <a:r>
              <a:rPr sz="900" spc="2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med</a:t>
            </a:r>
            <a:r>
              <a:rPr sz="900" spc="2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den</a:t>
            </a:r>
            <a:r>
              <a:rPr sz="900" spc="2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30</a:t>
            </a:r>
            <a:r>
              <a:rPr sz="900" spc="20" dirty="0">
                <a:latin typeface="MuseoSansCyrl-300"/>
                <a:cs typeface="MuseoSansCyrl-300"/>
              </a:rPr>
              <a:t> </a:t>
            </a:r>
            <a:r>
              <a:rPr sz="900" dirty="0">
                <a:latin typeface="MuseoSansCyrl-300"/>
                <a:cs typeface="MuseoSansCyrl-300"/>
              </a:rPr>
              <a:t>juni</a:t>
            </a:r>
            <a:r>
              <a:rPr sz="900" spc="20" dirty="0">
                <a:latin typeface="MuseoSansCyrl-300"/>
                <a:cs typeface="MuseoSansCyrl-300"/>
              </a:rPr>
              <a:t> </a:t>
            </a:r>
            <a:r>
              <a:rPr sz="900" spc="-20" dirty="0">
                <a:latin typeface="MuseoSansCyrl-300"/>
                <a:cs typeface="MuseoSansCyrl-300"/>
              </a:rPr>
              <a:t>2023.</a:t>
            </a:r>
            <a:endParaRPr sz="900">
              <a:latin typeface="MuseoSansCyrl-300"/>
              <a:cs typeface="MuseoSansCyrl-30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14555CB-9DB4-E848-92C1-262C574923B1}"/>
              </a:ext>
            </a:extLst>
          </p:cNvPr>
          <p:cNvSpPr txBox="1"/>
          <p:nvPr/>
        </p:nvSpPr>
        <p:spPr>
          <a:xfrm>
            <a:off x="247034" y="655498"/>
            <a:ext cx="2738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NL" sz="2400" b="1" dirty="0">
                <a:latin typeface="Arial" panose="020B0604020202020204" pitchFamily="34" charset="0"/>
                <a:cs typeface="Arial" panose="020B0604020202020204" pitchFamily="34" charset="0"/>
              </a:rPr>
              <a:t>YOURLOGO</a:t>
            </a:r>
          </a:p>
        </p:txBody>
      </p:sp>
      <p:sp>
        <p:nvSpPr>
          <p:cNvPr id="60" name="bg object 19">
            <a:extLst>
              <a:ext uri="{FF2B5EF4-FFF2-40B4-BE49-F238E27FC236}">
                <a16:creationId xmlns:a16="http://schemas.microsoft.com/office/drawing/2014/main" id="{857485A7-A98F-1B42-99B9-E3FB2D6E291A}"/>
              </a:ext>
            </a:extLst>
          </p:cNvPr>
          <p:cNvSpPr/>
          <p:nvPr/>
        </p:nvSpPr>
        <p:spPr>
          <a:xfrm>
            <a:off x="0" y="17404937"/>
            <a:ext cx="8129588" cy="2235727"/>
          </a:xfrm>
          <a:custGeom>
            <a:avLst/>
            <a:gdLst/>
            <a:ahLst/>
            <a:cxnLst/>
            <a:rect l="l" t="t" r="r" b="b"/>
            <a:pathLst>
              <a:path w="7446009" h="1512569">
                <a:moveTo>
                  <a:pt x="7445963" y="0"/>
                </a:moveTo>
                <a:lnTo>
                  <a:pt x="0" y="0"/>
                </a:lnTo>
                <a:lnTo>
                  <a:pt x="0" y="1512461"/>
                </a:lnTo>
                <a:lnTo>
                  <a:pt x="7445963" y="1512461"/>
                </a:lnTo>
                <a:lnTo>
                  <a:pt x="7445963" y="0"/>
                </a:lnTo>
                <a:close/>
              </a:path>
            </a:pathLst>
          </a:custGeom>
          <a:solidFill>
            <a:srgbClr val="DBDB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994A5AA-895C-7B46-A7E2-851C591A9B45}"/>
              </a:ext>
            </a:extLst>
          </p:cNvPr>
          <p:cNvSpPr txBox="1"/>
          <p:nvPr/>
        </p:nvSpPr>
        <p:spPr>
          <a:xfrm>
            <a:off x="2695734" y="17832370"/>
            <a:ext cx="2738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1400" b="1" dirty="0">
                <a:latin typeface="Arial" panose="020B0604020202020204" pitchFamily="34" charset="0"/>
                <a:cs typeface="Arial" panose="020B0604020202020204" pitchFamily="34" charset="0"/>
              </a:rPr>
              <a:t>YOURLOGO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5BC7C9AE-DDC5-2149-81B6-216A1CDD95B2}"/>
              </a:ext>
            </a:extLst>
          </p:cNvPr>
          <p:cNvSpPr txBox="1"/>
          <p:nvPr/>
        </p:nvSpPr>
        <p:spPr>
          <a:xfrm>
            <a:off x="2695734" y="18259110"/>
            <a:ext cx="2738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1000" dirty="0">
                <a:latin typeface="Arial" panose="020B0604020202020204" pitchFamily="34" charset="0"/>
                <a:cs typeface="Arial" panose="020B0604020202020204" pitchFamily="34" charset="0"/>
              </a:rPr>
              <a:t>your address information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64A238D1-88D2-494C-8BC8-7147D96E55E1}"/>
              </a:ext>
            </a:extLst>
          </p:cNvPr>
          <p:cNvSpPr txBox="1"/>
          <p:nvPr/>
        </p:nvSpPr>
        <p:spPr>
          <a:xfrm>
            <a:off x="2695734" y="18485354"/>
            <a:ext cx="2738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1000" dirty="0">
                <a:latin typeface="Arial" panose="020B0604020202020204" pitchFamily="34" charset="0"/>
                <a:cs typeface="Arial" panose="020B0604020202020204" pitchFamily="34" charset="0"/>
              </a:rPr>
              <a:t>your address information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6BA6431-F3B9-1044-A1FE-8E3271F06097}"/>
              </a:ext>
            </a:extLst>
          </p:cNvPr>
          <p:cNvSpPr txBox="1"/>
          <p:nvPr/>
        </p:nvSpPr>
        <p:spPr>
          <a:xfrm>
            <a:off x="2695734" y="18711597"/>
            <a:ext cx="2738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1000" dirty="0">
                <a:latin typeface="Arial" panose="020B0604020202020204" pitchFamily="34" charset="0"/>
                <a:cs typeface="Arial" panose="020B0604020202020204" pitchFamily="34" charset="0"/>
              </a:rPr>
              <a:t>your address information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8270998-8773-DF4F-AC02-85F0818A4E38}"/>
              </a:ext>
            </a:extLst>
          </p:cNvPr>
          <p:cNvSpPr txBox="1"/>
          <p:nvPr/>
        </p:nvSpPr>
        <p:spPr>
          <a:xfrm>
            <a:off x="2695734" y="18947267"/>
            <a:ext cx="2738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L" sz="1000" dirty="0">
                <a:latin typeface="Arial" panose="020B0604020202020204" pitchFamily="34" charset="0"/>
                <a:cs typeface="Arial" panose="020B0604020202020204" pitchFamily="34" charset="0"/>
              </a:rPr>
              <a:t>your address 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3656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296</Words>
  <Application>Microsoft Macintosh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MuseoSansCyrl-300</vt:lpstr>
      <vt:lpstr>Open Sans</vt:lpstr>
      <vt:lpstr>Times New Roman</vt:lpstr>
      <vt:lpstr>Verdana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Esther Stoffer</cp:lastModifiedBy>
  <cp:revision>3</cp:revision>
  <dcterms:created xsi:type="dcterms:W3CDTF">2023-04-11T13:56:04Z</dcterms:created>
  <dcterms:modified xsi:type="dcterms:W3CDTF">2023-04-21T07:27:44Z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2023-04-11T00:00:00Z</vt:filetime>
  </property>
  <property fmtid="{D5CDD505-2E9C-101B-9397-08002B2CF9AE}" pid="3" name="LastSaved">
    <vt:filetime>2023-04-11T00:00:00Z</vt:filetime>
  </property>
  <property fmtid="{D5CDD505-2E9C-101B-9397-08002B2CF9AE}" pid="4" name="Producer">
    <vt:lpwstr>macOS Version 10.15.7 (Build 19H2026) Quartz PDFContext</vt:lpwstr>
  </property>
</Properties>
</file>